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93" r:id="rId3"/>
    <p:sldId id="258" r:id="rId4"/>
    <p:sldId id="262" r:id="rId5"/>
    <p:sldId id="259" r:id="rId6"/>
    <p:sldId id="263" r:id="rId7"/>
    <p:sldId id="275" r:id="rId8"/>
    <p:sldId id="276" r:id="rId9"/>
    <p:sldId id="294" r:id="rId10"/>
    <p:sldId id="295" r:id="rId11"/>
    <p:sldId id="269" r:id="rId12"/>
    <p:sldId id="296" r:id="rId13"/>
    <p:sldId id="297" r:id="rId14"/>
    <p:sldId id="274" r:id="rId15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7"/>
      <p:bold r:id="rId18"/>
      <p:italic r:id="rId19"/>
      <p:boldItalic r:id="rId20"/>
    </p:embeddedFont>
    <p:embeddedFont>
      <p:font typeface="Bree Serif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Roboto Black" panose="020B0604020202020204" charset="0"/>
      <p:bold r:id="rId26"/>
      <p:boldItalic r:id="rId27"/>
    </p:embeddedFont>
    <p:embeddedFont>
      <p:font typeface="Roboto Light" panose="020B0604020202020204" charset="0"/>
      <p:regular r:id="rId28"/>
      <p:bold r:id="rId29"/>
      <p:italic r:id="rId30"/>
      <p:boldItalic r:id="rId31"/>
    </p:embeddedFont>
    <p:embeddedFont>
      <p:font typeface="Roboto Mono Regular" panose="020B0604020202020204" charset="0"/>
      <p:regular r:id="rId32"/>
      <p:bold r:id="rId33"/>
      <p:italic r:id="rId34"/>
      <p:boldItalic r:id="rId35"/>
    </p:embeddedFont>
    <p:embeddedFont>
      <p:font typeface="Roboto Thin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eev sagar" initials="ss" lastIdx="1" clrIdx="0">
    <p:extLst>
      <p:ext uri="{19B8F6BF-5375-455C-9EA6-DF929625EA0E}">
        <p15:presenceInfo xmlns:p15="http://schemas.microsoft.com/office/powerpoint/2012/main" userId="c604cde7b79a38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084" y="52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15T22:26:26.304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2.jfif>
</file>

<file path=ppt/media/image3.jf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d5c1b5ee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d5c1b5ee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5d5c1b5eee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5d5c1b5eee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TITLE_1_1_2_1_1_1">
    <p:bg>
      <p:bgPr>
        <a:solidFill>
          <a:srgbClr val="48FFD5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marL="914400" lvl="1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marL="1371600" lvl="2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marL="1828800" lvl="3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marL="2286000" lvl="4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marL="2743200" lvl="5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marL="3200400" lvl="6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marL="3657600" lvl="7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marL="4114800" lvl="8" indent="-2794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3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60" r:id="rId7"/>
    <p:sldLayoutId id="2147483661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 u="sng" dirty="0"/>
              <a:t>Internal Assessment Portal</a:t>
            </a:r>
            <a:endParaRPr sz="4000" b="1"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UNDER GUIDANCE OF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  Mr. </a:t>
            </a:r>
            <a:r>
              <a:rPr lang="en-IN" sz="2000" b="1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Calibri" panose="020F0502020204030204" pitchFamily="34" charset="0"/>
              </a:rPr>
              <a:t>Anand Kr. Srivastava  </a:t>
            </a:r>
            <a:endParaRPr lang="en-US" sz="20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20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-1104459" y="876720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3566658" y="1657665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20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-19908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-993009" y="1003826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0"/>
          <p:cNvSpPr/>
          <p:nvPr/>
        </p:nvSpPr>
        <p:spPr>
          <a:xfrm>
            <a:off x="-830299" y="1003825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-650820" y="994432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3391640" y="804404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3498009" y="817816"/>
            <a:ext cx="161182" cy="146308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678421" y="1853394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3841217" y="1855396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3986133" y="1860327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4248206" y="1855397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pt">
            <a:hlinkClick r:id="" action="ppaction://media"/>
            <a:extLst>
              <a:ext uri="{FF2B5EF4-FFF2-40B4-BE49-F238E27FC236}">
                <a16:creationId xmlns:a16="http://schemas.microsoft.com/office/drawing/2014/main" id="{02E394A7-2807-4B7D-A303-63B6387BB2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8800" y="236855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7"/>
    </mc:Choice>
    <mc:Fallback xmlns="">
      <p:transition spd="slow" advTm="7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02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3E601-5508-4969-86A1-D320C832E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495300" y="1318260"/>
            <a:ext cx="9825900" cy="3576290"/>
          </a:xfrm>
        </p:spPr>
        <p:txBody>
          <a:bodyPr/>
          <a:lstStyle/>
          <a:p>
            <a:pPr lvl="0"/>
            <a:r>
              <a:rPr lang="en-IN" sz="1800" b="1" dirty="0"/>
              <a:t>Hod can login with their employee id and given password</a:t>
            </a:r>
          </a:p>
          <a:p>
            <a:pPr lvl="0"/>
            <a:r>
              <a:rPr lang="en-IN" sz="1800" b="1" dirty="0"/>
              <a:t> Hod can change their password</a:t>
            </a:r>
          </a:p>
          <a:p>
            <a:pPr lvl="0"/>
            <a:r>
              <a:rPr lang="en-IN" sz="1800" b="1" dirty="0"/>
              <a:t> Hod can forgot the password</a:t>
            </a:r>
          </a:p>
          <a:p>
            <a:pPr lvl="0"/>
            <a:r>
              <a:rPr lang="en-IN" sz="1800" b="1" dirty="0"/>
              <a:t> Hod can add subjects for their own department semester wise</a:t>
            </a:r>
          </a:p>
          <a:p>
            <a:pPr lvl="0"/>
            <a:r>
              <a:rPr lang="en-IN" sz="1800" b="1" dirty="0"/>
              <a:t>Hod can modify subject detail</a:t>
            </a:r>
          </a:p>
          <a:p>
            <a:pPr lvl="0"/>
            <a:r>
              <a:rPr lang="en-IN" sz="1800" b="1" dirty="0"/>
              <a:t> Hod can fix the maximum marks for sessional breaks</a:t>
            </a:r>
          </a:p>
          <a:p>
            <a:pPr lvl="0"/>
            <a:r>
              <a:rPr lang="en-IN" sz="1800" b="1" dirty="0"/>
              <a:t>Hod can modify any student’s marks individually on any </a:t>
            </a:r>
          </a:p>
          <a:p>
            <a:pPr marL="177800" lvl="0" indent="0">
              <a:buNone/>
            </a:pPr>
            <a:r>
              <a:rPr lang="en-IN" sz="1800" b="1" dirty="0"/>
              <a:t>     recommendation</a:t>
            </a:r>
          </a:p>
          <a:p>
            <a:pPr lvl="0"/>
            <a:r>
              <a:rPr lang="en-IN" sz="1800" b="1" dirty="0"/>
              <a:t>Hod  can view the marks subject /semester wise</a:t>
            </a:r>
          </a:p>
          <a:p>
            <a:pPr lvl="0"/>
            <a:r>
              <a:rPr lang="en-IN" sz="1800" b="1" dirty="0"/>
              <a:t>Hod can fix rules to calculate the sessional marks</a:t>
            </a:r>
          </a:p>
          <a:p>
            <a:pPr lvl="0"/>
            <a:r>
              <a:rPr lang="en-IN" sz="1800" b="1" dirty="0"/>
              <a:t>Hod can logout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BEA847-D1E2-40FF-9887-E1B301E3F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HOD MODULE</a:t>
            </a:r>
            <a:endParaRPr lang="en-IN" dirty="0"/>
          </a:p>
        </p:txBody>
      </p:sp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15E517A0-E433-473E-ACB9-0EEF9EA2CA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614" r="14614"/>
          <a:stretch>
            <a:fillRect/>
          </a:stretch>
        </p:blipFill>
        <p:spPr>
          <a:xfrm>
            <a:off x="6745605" y="1699131"/>
            <a:ext cx="1839855" cy="2225170"/>
          </a:xfrm>
        </p:spPr>
      </p:pic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C8FF0974-0629-4FA9-A996-489E0D9242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14" r="14614"/>
          <a:stretch>
            <a:fillRect/>
          </a:stretch>
        </p:blipFill>
        <p:spPr>
          <a:xfrm>
            <a:off x="7019925" y="1766241"/>
            <a:ext cx="1812500" cy="19523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881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7001">
        <p14:prism isContent="1" isInverted="1"/>
      </p:transition>
    </mc:Choice>
    <mc:Fallback xmlns="">
      <p:transition spd="slow" advTm="47001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sample UI screens</a:t>
            </a:r>
            <a:br>
              <a:rPr lang="en-IN" b="1" dirty="0"/>
            </a:br>
            <a:r>
              <a:rPr lang="en-IN" b="1" dirty="0"/>
              <a:t>LOGIN</a:t>
            </a:r>
            <a:endParaRPr dirty="0"/>
          </a:p>
        </p:txBody>
      </p:sp>
      <p:cxnSp>
        <p:nvCxnSpPr>
          <p:cNvPr id="742" name="Google Shape;742;p3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427AAE-C6C4-4272-B22C-5D086DFBA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740" y="1412850"/>
            <a:ext cx="54864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5574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AE06-8E18-4D29-8A9B-B371DBA6A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220980"/>
            <a:ext cx="8520600" cy="716280"/>
          </a:xfrm>
        </p:spPr>
        <p:txBody>
          <a:bodyPr/>
          <a:lstStyle/>
          <a:p>
            <a:r>
              <a:rPr lang="en-US" u="sng" dirty="0"/>
              <a:t>REGISTRATION PAG</a:t>
            </a:r>
            <a:r>
              <a:rPr lang="en-US" dirty="0"/>
              <a:t>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E97B3D-8AC3-470D-B732-D5F7F10D5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" y="937260"/>
            <a:ext cx="8976360" cy="406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50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410">
        <p15:prstTrans prst="fracture"/>
      </p:transition>
    </mc:Choice>
    <mc:Fallback xmlns="">
      <p:transition spd="slow" advTm="241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6DD7-4564-4A66-A349-99166A7D17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644550"/>
            <a:ext cx="8520600" cy="178410"/>
          </a:xfrm>
        </p:spPr>
        <p:txBody>
          <a:bodyPr/>
          <a:lstStyle/>
          <a:p>
            <a:r>
              <a:rPr lang="en-US" u="sng" dirty="0"/>
              <a:t>USERFORM</a:t>
            </a:r>
            <a:endParaRPr lang="en-IN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EA61F-17FA-4084-9FEA-DF5E85BFD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1540"/>
            <a:ext cx="9144000" cy="42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03017"/>
      </p:ext>
    </p:extLst>
  </p:cSld>
  <p:clrMapOvr>
    <a:masterClrMapping/>
  </p:clrMapOvr>
  <p:transition spd="slow" advTm="4338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8"/>
          <p:cNvSpPr txBox="1">
            <a:spLocks noGrp="1"/>
          </p:cNvSpPr>
          <p:nvPr>
            <p:ph type="ctrTitle"/>
          </p:nvPr>
        </p:nvSpPr>
        <p:spPr>
          <a:xfrm>
            <a:off x="4688898" y="2247487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solidFill>
                  <a:srgbClr val="FF0000"/>
                </a:solidFill>
              </a:rPr>
              <a:t>         THANKS!</a:t>
            </a:r>
            <a:endParaRPr sz="5400" dirty="0">
              <a:solidFill>
                <a:srgbClr val="FF0000"/>
              </a:solidFill>
            </a:endParaRPr>
          </a:p>
        </p:txBody>
      </p:sp>
      <p:grpSp>
        <p:nvGrpSpPr>
          <p:cNvPr id="1124" name="Google Shape;1124;p38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5" name="Google Shape;1125;p38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8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8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8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8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8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8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8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8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1689">
        <p15:prstTrans prst="origami"/>
      </p:transition>
    </mc:Choice>
    <mc:Fallback xmlns="">
      <p:transition spd="slow" advTm="1689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644DF6-6892-438A-8F73-F2B132B6A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803375"/>
            <a:ext cx="2741671" cy="2159025"/>
          </a:xfrm>
        </p:spPr>
        <p:txBody>
          <a:bodyPr>
            <a:noAutofit/>
          </a:bodyPr>
          <a:lstStyle/>
          <a:p>
            <a:r>
              <a:rPr lang="en-US" sz="2000" b="1" dirty="0"/>
              <a:t>Sanjeev Sagar</a:t>
            </a:r>
            <a:br>
              <a:rPr lang="en-US" sz="2000" b="1" dirty="0"/>
            </a:br>
            <a:r>
              <a:rPr lang="en-IN" sz="2000" dirty="0"/>
              <a:t>Roll No- 1803210131 </a:t>
            </a:r>
            <a:br>
              <a:rPr lang="en-IN" sz="2000" dirty="0"/>
            </a:br>
            <a:r>
              <a:rPr lang="en-US" sz="2000" dirty="0" err="1"/>
              <a:t>Admno</a:t>
            </a:r>
            <a:r>
              <a:rPr lang="en-IN" sz="2000" dirty="0"/>
              <a:t>-2018bcs1089</a:t>
            </a:r>
            <a:br>
              <a:rPr lang="en-IN" sz="2000" dirty="0"/>
            </a:br>
            <a:r>
              <a:rPr lang="en-IN" sz="2000" dirty="0" err="1"/>
              <a:t>Cse</a:t>
            </a:r>
            <a:r>
              <a:rPr lang="en-IN" sz="2000" dirty="0"/>
              <a:t> - C</a:t>
            </a:r>
            <a:br>
              <a:rPr lang="en-IN" sz="2000" dirty="0"/>
            </a:br>
            <a:endParaRPr lang="en-IN" sz="20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50942DD-A19D-46BC-AA94-0E9F77B3DACC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5616631" y="1803374"/>
            <a:ext cx="3352109" cy="2159026"/>
          </a:xfrm>
        </p:spPr>
        <p:txBody>
          <a:bodyPr/>
          <a:lstStyle/>
          <a:p>
            <a:r>
              <a:rPr lang="en-US" sz="2000" b="1" dirty="0"/>
              <a:t>NITISH GIRI</a:t>
            </a:r>
            <a:br>
              <a:rPr lang="en-IN" sz="2000" b="1" dirty="0"/>
            </a:br>
            <a:r>
              <a:rPr lang="en-US" sz="2000" dirty="0"/>
              <a:t>Roll no –</a:t>
            </a:r>
            <a:r>
              <a:rPr lang="en-IN" sz="2000" dirty="0"/>
              <a:t>1900320109011</a:t>
            </a:r>
            <a:br>
              <a:rPr lang="en-US" sz="2000" dirty="0"/>
            </a:br>
            <a:r>
              <a:rPr lang="en-US" sz="2000" dirty="0" err="1"/>
              <a:t>Admn</a:t>
            </a:r>
            <a:r>
              <a:rPr lang="en-US" sz="2000" dirty="0"/>
              <a:t>-</a:t>
            </a:r>
            <a:r>
              <a:rPr lang="en-IN" sz="2000" dirty="0"/>
              <a:t>2019B103001</a:t>
            </a:r>
            <a:br>
              <a:rPr lang="en-US" sz="2000" dirty="0"/>
            </a:br>
            <a:r>
              <a:rPr lang="en-US" sz="2000" u="sng" dirty="0" err="1"/>
              <a:t>Cse</a:t>
            </a:r>
            <a:r>
              <a:rPr lang="en-US" sz="2000" u="sng" dirty="0"/>
              <a:t>-B</a:t>
            </a:r>
            <a:br>
              <a:rPr lang="en-IN" sz="2000" u="sng" dirty="0"/>
            </a:br>
            <a:endParaRPr lang="en-IN" sz="20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CEAFF0-217B-4B1E-B371-21A2E2365C14}"/>
              </a:ext>
            </a:extLst>
          </p:cNvPr>
          <p:cNvSpPr>
            <a:spLocks noGrp="1"/>
          </p:cNvSpPr>
          <p:nvPr>
            <p:ph type="ctrTitle" idx="5"/>
          </p:nvPr>
        </p:nvSpPr>
        <p:spPr>
          <a:xfrm>
            <a:off x="2802631" y="1508760"/>
            <a:ext cx="2814000" cy="2453640"/>
          </a:xfrm>
        </p:spPr>
        <p:txBody>
          <a:bodyPr/>
          <a:lstStyle/>
          <a:p>
            <a:r>
              <a:rPr lang="en-US" sz="2000" b="1" dirty="0"/>
              <a:t>DEVESH</a:t>
            </a:r>
            <a:br>
              <a:rPr lang="en-IN" sz="2000" b="1" dirty="0"/>
            </a:br>
            <a:r>
              <a:rPr lang="en-US" sz="2000" dirty="0"/>
              <a:t>Roll no –</a:t>
            </a:r>
            <a:r>
              <a:rPr lang="en-IN" sz="2000" dirty="0"/>
              <a:t>1803210048</a:t>
            </a:r>
            <a:br>
              <a:rPr lang="en-US" sz="2000" dirty="0"/>
            </a:br>
            <a:r>
              <a:rPr lang="en-US" sz="2000" dirty="0" err="1"/>
              <a:t>Admno</a:t>
            </a:r>
            <a:r>
              <a:rPr lang="en-US" sz="2000" dirty="0"/>
              <a:t>-</a:t>
            </a:r>
            <a:r>
              <a:rPr lang="en-IN" sz="2000" dirty="0"/>
              <a:t>2018bcs1095</a:t>
            </a:r>
            <a:br>
              <a:rPr lang="en-US" sz="2000" dirty="0"/>
            </a:br>
            <a:r>
              <a:rPr lang="en-US" sz="2000" u="sng" dirty="0" err="1"/>
              <a:t>Cse</a:t>
            </a:r>
            <a:r>
              <a:rPr lang="en-US" sz="2000" u="sng" dirty="0"/>
              <a:t>-B</a:t>
            </a:r>
            <a:br>
              <a:rPr lang="en-IN" sz="2000" u="sng" dirty="0"/>
            </a:br>
            <a:endParaRPr lang="en-IN" sz="20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2C919D9-F178-4396-B269-14B5A6EE2DBF}"/>
              </a:ext>
            </a:extLst>
          </p:cNvPr>
          <p:cNvSpPr>
            <a:spLocks noGrp="1"/>
          </p:cNvSpPr>
          <p:nvPr>
            <p:ph type="ctrTitle" idx="6"/>
          </p:nvPr>
        </p:nvSpPr>
        <p:spPr/>
        <p:txBody>
          <a:bodyPr/>
          <a:lstStyle/>
          <a:p>
            <a:r>
              <a:rPr lang="en-US" dirty="0"/>
              <a:t>TEAM MEMBERS                   GROUP NO-12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8353601"/>
      </p:ext>
    </p:extLst>
  </p:cSld>
  <p:clrMapOvr>
    <a:masterClrMapping/>
  </p:clrMapOvr>
  <p:transition spd="slow" advTm="10714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182880" y="1524000"/>
            <a:ext cx="8168320" cy="2642875"/>
          </a:xfrm>
        </p:spPr>
        <p:txBody>
          <a:bodyPr/>
          <a:lstStyle/>
          <a:p>
            <a:r>
              <a:rPr lang="en-IN" sz="2400" dirty="0"/>
              <a:t>Objective of internal Assessment Portal is online and easy</a:t>
            </a:r>
          </a:p>
          <a:p>
            <a:r>
              <a:rPr lang="en-IN" sz="2400" dirty="0"/>
              <a:t>solution for students internal marks assessment. Faculties</a:t>
            </a:r>
          </a:p>
          <a:p>
            <a:r>
              <a:rPr lang="en-IN" sz="2400" dirty="0"/>
              <a:t>can upload their marks, Hod’s or department can fix the</a:t>
            </a:r>
          </a:p>
          <a:p>
            <a:r>
              <a:rPr lang="en-IN" sz="2400" dirty="0"/>
              <a:t>rules for marks assessment and According to this marks</a:t>
            </a:r>
          </a:p>
          <a:p>
            <a:r>
              <a:rPr lang="en-IN" sz="2400" dirty="0"/>
              <a:t>will be calculated. Finally students can see their own marks</a:t>
            </a:r>
          </a:p>
          <a:p>
            <a:r>
              <a:rPr lang="en-IN" sz="2400" dirty="0"/>
              <a:t>in their own login.</a:t>
            </a:r>
          </a:p>
          <a:p>
            <a:pPr lvl="0"/>
            <a:endParaRPr lang="en-US" dirty="0"/>
          </a:p>
        </p:txBody>
      </p:sp>
      <p:cxnSp>
        <p:nvCxnSpPr>
          <p:cNvPr id="260" name="Google Shape;260;p22"/>
          <p:cNvCxnSpPr/>
          <p:nvPr/>
        </p:nvCxnSpPr>
        <p:spPr>
          <a:xfrm>
            <a:off x="367345" y="1308490"/>
            <a:ext cx="44484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4619BE61-E146-479E-AA3E-D38511B6E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780" y="266700"/>
            <a:ext cx="8168320" cy="1135379"/>
          </a:xfrm>
        </p:spPr>
        <p:txBody>
          <a:bodyPr/>
          <a:lstStyle/>
          <a:p>
            <a:r>
              <a:rPr lang="en-US" dirty="0"/>
              <a:t>PROJECT OBJECTIVE</a:t>
            </a:r>
            <a:endParaRPr lang="en-IN" dirty="0"/>
          </a:p>
        </p:txBody>
      </p:sp>
    </p:spTree>
  </p:cSld>
  <p:clrMapOvr>
    <a:masterClrMapping/>
  </p:clrMapOvr>
  <p:transition spd="slow" advTm="27527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6"/>
          <p:cNvSpPr txBox="1">
            <a:spLocks noGrp="1"/>
          </p:cNvSpPr>
          <p:nvPr>
            <p:ph type="ctrTitle" idx="4"/>
          </p:nvPr>
        </p:nvSpPr>
        <p:spPr>
          <a:xfrm>
            <a:off x="76200" y="644550"/>
            <a:ext cx="875602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TECHNOLOGY USED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403" name="Google Shape;403;p26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" name="Google Shape;415;p26"/>
          <p:cNvSpPr/>
          <p:nvPr/>
        </p:nvSpPr>
        <p:spPr>
          <a:xfrm>
            <a:off x="4876837" y="240959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6"/>
          <p:cNvSpPr/>
          <p:nvPr/>
        </p:nvSpPr>
        <p:spPr>
          <a:xfrm>
            <a:off x="5005199" y="254175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4636011" y="413670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8" name="Google Shape;418;p26"/>
          <p:cNvSpPr/>
          <p:nvPr/>
        </p:nvSpPr>
        <p:spPr>
          <a:xfrm>
            <a:off x="5005199" y="254175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6"/>
          <p:cNvSpPr/>
          <p:nvPr/>
        </p:nvSpPr>
        <p:spPr>
          <a:xfrm>
            <a:off x="5143716" y="274255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6"/>
          <p:cNvSpPr/>
          <p:nvPr/>
        </p:nvSpPr>
        <p:spPr>
          <a:xfrm>
            <a:off x="5221240" y="283406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6"/>
          <p:cNvSpPr/>
          <p:nvPr/>
        </p:nvSpPr>
        <p:spPr>
          <a:xfrm>
            <a:off x="5500826" y="353557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6"/>
          <p:cNvSpPr/>
          <p:nvPr/>
        </p:nvSpPr>
        <p:spPr>
          <a:xfrm>
            <a:off x="5560559" y="361054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3" name="Google Shape;423;p26"/>
          <p:cNvSpPr/>
          <p:nvPr/>
        </p:nvSpPr>
        <p:spPr>
          <a:xfrm>
            <a:off x="5560559" y="371094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4" name="Google Shape;424;p26"/>
          <p:cNvSpPr/>
          <p:nvPr/>
        </p:nvSpPr>
        <p:spPr>
          <a:xfrm>
            <a:off x="5180573" y="353557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6"/>
          <p:cNvSpPr/>
          <p:nvPr/>
        </p:nvSpPr>
        <p:spPr>
          <a:xfrm>
            <a:off x="5242842" y="364471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6"/>
          <p:cNvSpPr/>
          <p:nvPr/>
        </p:nvSpPr>
        <p:spPr>
          <a:xfrm>
            <a:off x="5683836" y="329284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6"/>
          <p:cNvSpPr/>
          <p:nvPr/>
        </p:nvSpPr>
        <p:spPr>
          <a:xfrm>
            <a:off x="5683836" y="310094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6"/>
          <p:cNvSpPr/>
          <p:nvPr/>
        </p:nvSpPr>
        <p:spPr>
          <a:xfrm>
            <a:off x="6387899" y="310221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rgbClr val="48FFD5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6"/>
          <p:cNvSpPr/>
          <p:nvPr/>
        </p:nvSpPr>
        <p:spPr>
          <a:xfrm>
            <a:off x="6579790" y="318227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6668745" y="321532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1" name="Google Shape;431;p26"/>
          <p:cNvSpPr/>
          <p:nvPr/>
        </p:nvSpPr>
        <p:spPr>
          <a:xfrm>
            <a:off x="6905128" y="336401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2" name="Google Shape;432;p26"/>
          <p:cNvSpPr/>
          <p:nvPr/>
        </p:nvSpPr>
        <p:spPr>
          <a:xfrm>
            <a:off x="6858115" y="136749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6976307" y="151109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/>
          <p:nvPr/>
        </p:nvSpPr>
        <p:spPr>
          <a:xfrm>
            <a:off x="7513876" y="308696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6"/>
          <p:cNvSpPr/>
          <p:nvPr/>
        </p:nvSpPr>
        <p:spPr>
          <a:xfrm>
            <a:off x="7577419" y="173094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7107204" y="183262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7225395" y="224056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26B8E4-826F-44A4-8201-2542FC46F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" y="1367492"/>
            <a:ext cx="3489151" cy="3242608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HTML5.0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CSS3.0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JS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JQ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JSP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</a:t>
            </a:r>
            <a:endParaRPr lang="en-IN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3747">
        <p14:conveyor dir="l"/>
      </p:transition>
    </mc:Choice>
    <mc:Fallback xmlns="">
      <p:transition spd="slow" advTm="13747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FRAMEWORK USED</a:t>
            </a:r>
            <a:endParaRPr dirty="0"/>
          </a:p>
        </p:txBody>
      </p:sp>
      <p:cxnSp>
        <p:nvCxnSpPr>
          <p:cNvPr id="287" name="Google Shape;28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B0DEF930-BE79-4365-9F55-34F937C88D80}"/>
              </a:ext>
            </a:extLst>
          </p:cNvPr>
          <p:cNvSpPr>
            <a:spLocks noGrp="1"/>
          </p:cNvSpPr>
          <p:nvPr>
            <p:ph type="ctrTitle" idx="5"/>
          </p:nvPr>
        </p:nvSpPr>
        <p:spPr>
          <a:xfrm>
            <a:off x="6087877" y="3274550"/>
            <a:ext cx="2076000" cy="1420600"/>
          </a:xfrm>
        </p:spPr>
        <p:txBody>
          <a:bodyPr/>
          <a:lstStyle/>
          <a:p>
            <a:r>
              <a:rPr lang="en-US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jQuery is a JavaScript library designed to simplify HTML DOM tree traversal and manipulation, as well as event handling, CSS animation, and Ajax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. </a:t>
            </a:r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141365A-3DBE-4E6B-A5F0-65301448A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944" y="3470750"/>
            <a:ext cx="2076000" cy="1224400"/>
          </a:xfrm>
        </p:spPr>
        <p:txBody>
          <a:bodyPr/>
          <a:lstStyle/>
          <a:p>
            <a:r>
              <a:rPr lang="en-IN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CSS framework</a:t>
            </a:r>
            <a:br>
              <a:rPr lang="en-IN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It contains CSS- and JavaScript-based design templates for typography, forms, buttons, navigation, and other interface components.</a:t>
            </a:r>
            <a:endParaRPr lang="en-IN" dirty="0">
              <a:solidFill>
                <a:srgbClr val="FFC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F64C00-B7AF-4607-8BBD-81E308C8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03" y="1383561"/>
            <a:ext cx="2730217" cy="16573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5074E7F-F178-4A9C-8444-D0C4433D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002" y="1308279"/>
            <a:ext cx="2047875" cy="1807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838">
        <p15:prstTrans prst="pageCurlDouble"/>
      </p:transition>
    </mc:Choice>
    <mc:Fallback xmlns="">
      <p:transition spd="slow" advTm="10838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40974" y="19427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3" name="Google Shape;443;p27"/>
          <p:cNvSpPr/>
          <p:nvPr/>
        </p:nvSpPr>
        <p:spPr>
          <a:xfrm rot="10800000">
            <a:off x="5440974" y="259983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4" name="Google Shape;444;p27"/>
          <p:cNvSpPr/>
          <p:nvPr/>
        </p:nvSpPr>
        <p:spPr>
          <a:xfrm rot="10800000">
            <a:off x="5511050" y="330968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-396426" y="669740"/>
            <a:ext cx="816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 MODULES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454" name="Google Shape;454;p27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55687" y="3358934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7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365097" y="2225603"/>
            <a:ext cx="1921319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rgbClr val="0E2A47"/>
                </a:solidFill>
              </a:rPr>
              <a:t>ADMIN</a:t>
            </a:r>
          </a:p>
        </p:txBody>
      </p:sp>
      <p:sp>
        <p:nvSpPr>
          <p:cNvPr id="553" name="Google Shape;553;p27"/>
          <p:cNvSpPr txBox="1">
            <a:spLocks noGrp="1"/>
          </p:cNvSpPr>
          <p:nvPr>
            <p:ph type="ctrTitle" idx="2"/>
          </p:nvPr>
        </p:nvSpPr>
        <p:spPr>
          <a:xfrm>
            <a:off x="5511050" y="355142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0E2A47"/>
                </a:solidFill>
              </a:rPr>
              <a:t>FACULTY</a:t>
            </a:r>
            <a:endParaRPr sz="2000" dirty="0">
              <a:solidFill>
                <a:srgbClr val="0E2A47"/>
              </a:solidFill>
            </a:endParaRPr>
          </a:p>
        </p:txBody>
      </p:sp>
      <p:sp>
        <p:nvSpPr>
          <p:cNvPr id="554" name="Google Shape;554;p27"/>
          <p:cNvSpPr txBox="1">
            <a:spLocks noGrp="1"/>
          </p:cNvSpPr>
          <p:nvPr>
            <p:ph type="ctrTitle" idx="3"/>
          </p:nvPr>
        </p:nvSpPr>
        <p:spPr>
          <a:xfrm>
            <a:off x="5483836" y="282770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0E2A47"/>
                </a:solidFill>
              </a:rPr>
              <a:t>STUDENT</a:t>
            </a:r>
            <a:endParaRPr sz="2000" dirty="0">
              <a:solidFill>
                <a:srgbClr val="0E2A47"/>
              </a:solidFill>
            </a:endParaRPr>
          </a:p>
        </p:txBody>
      </p:sp>
      <p:sp>
        <p:nvSpPr>
          <p:cNvPr id="115" name="Google Shape;442;p27">
            <a:extLst>
              <a:ext uri="{FF2B5EF4-FFF2-40B4-BE49-F238E27FC236}">
                <a16:creationId xmlns:a16="http://schemas.microsoft.com/office/drawing/2014/main" id="{B4C88EE4-3483-4C7B-87E2-A7C5152CB64F}"/>
              </a:ext>
            </a:extLst>
          </p:cNvPr>
          <p:cNvSpPr/>
          <p:nvPr/>
        </p:nvSpPr>
        <p:spPr>
          <a:xfrm rot="10800000">
            <a:off x="5511050" y="4062610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5F5A85-4106-447C-8EC5-9BD06D395534}"/>
              </a:ext>
            </a:extLst>
          </p:cNvPr>
          <p:cNvSpPr txBox="1"/>
          <p:nvPr/>
        </p:nvSpPr>
        <p:spPr>
          <a:xfrm>
            <a:off x="6354540" y="4016293"/>
            <a:ext cx="1863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HOD</a:t>
            </a:r>
            <a:endParaRPr lang="en-IN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391">
        <p14:warp dir="in"/>
      </p:transition>
    </mc:Choice>
    <mc:Fallback xmlns="">
      <p:transition spd="slow" advTm="10391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9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u="sng" dirty="0"/>
              <a:t>STUDENT MODULE</a:t>
            </a:r>
            <a:endParaRPr dirty="0"/>
          </a:p>
        </p:txBody>
      </p:sp>
      <p:sp>
        <p:nvSpPr>
          <p:cNvPr id="1278" name="Google Shape;1278;p39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200" dirty="0"/>
              <a:t> Student admission No / Roll No will be user id </a:t>
            </a:r>
          </a:p>
          <a:p>
            <a:pPr lvl="0"/>
            <a:r>
              <a:rPr lang="en-IN" sz="1200" dirty="0"/>
              <a:t> After Registration, students can login </a:t>
            </a:r>
          </a:p>
          <a:p>
            <a:pPr lvl="0"/>
            <a:r>
              <a:rPr lang="en-IN" sz="1200" dirty="0"/>
              <a:t> Student can forgot password</a:t>
            </a:r>
          </a:p>
          <a:p>
            <a:pPr lvl="0"/>
            <a:r>
              <a:rPr lang="en-IN" sz="1200" dirty="0"/>
              <a:t> Student will register first time</a:t>
            </a:r>
          </a:p>
          <a:p>
            <a:pPr marL="165100" lvl="0" indent="0">
              <a:buNone/>
            </a:pPr>
            <a:r>
              <a:rPr lang="en-IN" sz="1200" dirty="0"/>
              <a:t>         can view their Profile</a:t>
            </a:r>
          </a:p>
          <a:p>
            <a:pPr lvl="0"/>
            <a:r>
              <a:rPr lang="en-IN" sz="1200" dirty="0"/>
              <a:t> Student can edit their profile</a:t>
            </a:r>
          </a:p>
          <a:p>
            <a:pPr lvl="0"/>
            <a:r>
              <a:rPr lang="en-IN" sz="1200" dirty="0"/>
              <a:t> Student can Logout</a:t>
            </a:r>
          </a:p>
          <a:p>
            <a:pPr lvl="0"/>
            <a:r>
              <a:rPr lang="en-IN" sz="1200" dirty="0"/>
              <a:t>Student can view their registered Subjects</a:t>
            </a:r>
          </a:p>
          <a:p>
            <a:pPr lvl="0"/>
            <a:r>
              <a:rPr lang="en-IN" sz="1200" dirty="0"/>
              <a:t>Student can view Sessional Marks(if uploaded)</a:t>
            </a:r>
          </a:p>
          <a:p>
            <a:pPr lvl="0"/>
            <a:r>
              <a:rPr lang="en-IN" sz="1200" dirty="0"/>
              <a:t>Student can raise any query in sessional marks changes to corresponding subject Faculty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232">
        <p15:prstTrans prst="fallOver"/>
      </p:transition>
    </mc:Choice>
    <mc:Fallback xmlns="">
      <p:transition spd="slow" advTm="40232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FFD5"/>
        </a:solidFill>
        <a:effectLst/>
      </p:bgPr>
    </p:bg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40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u="sng" dirty="0"/>
              <a:t>A</a:t>
            </a:r>
            <a:r>
              <a:rPr lang="en-IN" b="1" u="sng" dirty="0"/>
              <a:t>DMIN MODULE</a:t>
            </a:r>
            <a:endParaRPr b="1" u="sng" dirty="0"/>
          </a:p>
        </p:txBody>
      </p:sp>
      <p:sp>
        <p:nvSpPr>
          <p:cNvPr id="1284" name="Google Shape;1284;p40"/>
          <p:cNvSpPr txBox="1">
            <a:spLocks noGrp="1"/>
          </p:cNvSpPr>
          <p:nvPr>
            <p:ph type="body" idx="1"/>
          </p:nvPr>
        </p:nvSpPr>
        <p:spPr>
          <a:xfrm>
            <a:off x="810000" y="1630550"/>
            <a:ext cx="85206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dirty="0"/>
              <a:t> Admin can add the Hod</a:t>
            </a:r>
          </a:p>
          <a:p>
            <a:pPr lvl="0"/>
            <a:r>
              <a:rPr lang="en-IN" sz="2400" b="1" dirty="0"/>
              <a:t> Admin can provide Hod password</a:t>
            </a:r>
          </a:p>
          <a:p>
            <a:pPr lvl="0"/>
            <a:r>
              <a:rPr lang="en-IN" sz="2400" b="1" dirty="0"/>
              <a:t>Admin can manage all data 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pic>
        <p:nvPicPr>
          <p:cNvPr id="4" name="Picture Placeholder 9">
            <a:extLst>
              <a:ext uri="{FF2B5EF4-FFF2-40B4-BE49-F238E27FC236}">
                <a16:creationId xmlns:a16="http://schemas.microsoft.com/office/drawing/2014/main" id="{BF162E42-4BA7-464E-8568-67030D3904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14" r="14614"/>
          <a:stretch>
            <a:fillRect/>
          </a:stretch>
        </p:blipFill>
        <p:spPr>
          <a:xfrm>
            <a:off x="6765094" y="1935480"/>
            <a:ext cx="1860745" cy="1813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15037">
        <p14:prism/>
      </p:transition>
    </mc:Choice>
    <mc:Fallback xmlns="">
      <p:transition spd="slow" advTm="15037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69CF20-ED5A-4A1E-BF6A-0D10FB626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12420" y="1866900"/>
            <a:ext cx="9643020" cy="3718500"/>
          </a:xfrm>
        </p:spPr>
        <p:txBody>
          <a:bodyPr/>
          <a:lstStyle/>
          <a:p>
            <a:pPr lvl="0"/>
            <a:r>
              <a:rPr lang="en-IN" sz="1800" b="1" dirty="0"/>
              <a:t> Faculty can add student and add subjects</a:t>
            </a:r>
          </a:p>
          <a:p>
            <a:pPr lvl="0"/>
            <a:r>
              <a:rPr lang="en-IN" sz="1800" b="1" dirty="0"/>
              <a:t> Faculty can login with their employee id and given password</a:t>
            </a:r>
          </a:p>
          <a:p>
            <a:pPr lvl="0"/>
            <a:r>
              <a:rPr lang="en-IN" sz="1800" b="1" dirty="0"/>
              <a:t> Faculty can Change their password</a:t>
            </a:r>
          </a:p>
          <a:p>
            <a:pPr lvl="0"/>
            <a:r>
              <a:rPr lang="en-IN" sz="1800" b="1" dirty="0"/>
              <a:t> Faculty can Modify the students and subjects</a:t>
            </a:r>
          </a:p>
          <a:p>
            <a:pPr lvl="0"/>
            <a:r>
              <a:rPr lang="en-IN" sz="1800" b="1" dirty="0"/>
              <a:t> Faculty can view the students query and update the marks</a:t>
            </a:r>
          </a:p>
          <a:p>
            <a:pPr lvl="0"/>
            <a:r>
              <a:rPr lang="en-IN" sz="1800" b="1" dirty="0"/>
              <a:t> Faculty can forgot password</a:t>
            </a:r>
          </a:p>
          <a:p>
            <a:pPr lvl="0"/>
            <a:r>
              <a:rPr lang="en-IN" sz="1800" b="1" dirty="0"/>
              <a:t> Faculty can logout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D63B1B-C679-4B71-B41F-4D185969E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FACULTY MODULE</a:t>
            </a:r>
            <a:endParaRPr lang="en-IN" dirty="0"/>
          </a:p>
        </p:txBody>
      </p:sp>
      <p:pic>
        <p:nvPicPr>
          <p:cNvPr id="4" name="Picture Placeholder 17">
            <a:extLst>
              <a:ext uri="{FF2B5EF4-FFF2-40B4-BE49-F238E27FC236}">
                <a16:creationId xmlns:a16="http://schemas.microsoft.com/office/drawing/2014/main" id="{3DC33767-5327-4919-B072-DC72516B4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06" b="2706"/>
          <a:stretch>
            <a:fillRect/>
          </a:stretch>
        </p:blipFill>
        <p:spPr>
          <a:xfrm>
            <a:off x="6627120" y="1866900"/>
            <a:ext cx="2022425" cy="23469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727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6291">
        <p14:ripple/>
      </p:transition>
    </mc:Choice>
    <mc:Fallback xmlns="">
      <p:transition spd="slow" advTm="26291">
        <p:fade/>
      </p:transition>
    </mc:Fallback>
  </mc:AlternateContent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425</Words>
  <Application>Microsoft Office PowerPoint</Application>
  <PresentationFormat>On-screen Show (16:9)</PresentationFormat>
  <Paragraphs>63</Paragraphs>
  <Slides>14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Roboto Thin</vt:lpstr>
      <vt:lpstr>Roboto Mono Regular</vt:lpstr>
      <vt:lpstr>Roboto Black</vt:lpstr>
      <vt:lpstr>Bookman Old Style</vt:lpstr>
      <vt:lpstr>arial</vt:lpstr>
      <vt:lpstr>Calibri</vt:lpstr>
      <vt:lpstr>Roboto Light</vt:lpstr>
      <vt:lpstr>Bree Serif</vt:lpstr>
      <vt:lpstr>arial</vt:lpstr>
      <vt:lpstr>WEB PROPOSAL</vt:lpstr>
      <vt:lpstr>Internal Assessment Portal</vt:lpstr>
      <vt:lpstr>Sanjeev Sagar Roll No- 1803210131  Admno-2018bcs1089 Cse - C </vt:lpstr>
      <vt:lpstr>PROJECT OBJECTIVE</vt:lpstr>
      <vt:lpstr>TECHNOLOGY USED</vt:lpstr>
      <vt:lpstr>FRAMEWORK USED</vt:lpstr>
      <vt:lpstr> MODULES</vt:lpstr>
      <vt:lpstr>STUDENT MODULE</vt:lpstr>
      <vt:lpstr>ADMIN MODULE</vt:lpstr>
      <vt:lpstr>FACULTY MODULE</vt:lpstr>
      <vt:lpstr>HOD MODULE</vt:lpstr>
      <vt:lpstr>sample UI screens LOGIN</vt:lpstr>
      <vt:lpstr>REGISTRATION PAGE</vt:lpstr>
      <vt:lpstr>USERFORM</vt:lpstr>
      <vt:lpstr>         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Internal Assessment Portal</dc:title>
  <dc:creator>SANJEEV</dc:creator>
  <cp:lastModifiedBy>sanjeev sagar</cp:lastModifiedBy>
  <cp:revision>15</cp:revision>
  <dcterms:modified xsi:type="dcterms:W3CDTF">2020-07-16T12:11:56Z</dcterms:modified>
</cp:coreProperties>
</file>